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60" r:id="rId11"/>
    <p:sldId id="327" r:id="rId12"/>
    <p:sldId id="346" r:id="rId13"/>
    <p:sldId id="264" r:id="rId14"/>
    <p:sldId id="296" r:id="rId15"/>
    <p:sldId id="299" r:id="rId16"/>
    <p:sldId id="300" r:id="rId17"/>
    <p:sldId id="302" r:id="rId18"/>
    <p:sldId id="303" r:id="rId19"/>
    <p:sldId id="304" r:id="rId20"/>
    <p:sldId id="330" r:id="rId21"/>
    <p:sldId id="328" r:id="rId22"/>
    <p:sldId id="336" r:id="rId23"/>
    <p:sldId id="362" r:id="rId24"/>
    <p:sldId id="306" r:id="rId25"/>
    <p:sldId id="307" r:id="rId26"/>
    <p:sldId id="309" r:id="rId27"/>
    <p:sldId id="311" r:id="rId28"/>
    <p:sldId id="322" r:id="rId29"/>
    <p:sldId id="321" r:id="rId30"/>
    <p:sldId id="312" r:id="rId31"/>
    <p:sldId id="313" r:id="rId32"/>
    <p:sldId id="329" r:id="rId33"/>
    <p:sldId id="317" r:id="rId34"/>
    <p:sldId id="344" r:id="rId35"/>
    <p:sldId id="332" r:id="rId36"/>
    <p:sldId id="359" r:id="rId37"/>
    <p:sldId id="293" r:id="rId38"/>
    <p:sldId id="345" r:id="rId39"/>
    <p:sldId id="265" r:id="rId40"/>
    <p:sldId id="282" r:id="rId41"/>
    <p:sldId id="318" r:id="rId42"/>
    <p:sldId id="319" r:id="rId43"/>
    <p:sldId id="320" r:id="rId44"/>
    <p:sldId id="361" r:id="rId45"/>
    <p:sldId id="294" r:id="rId46"/>
    <p:sldId id="334" r:id="rId47"/>
    <p:sldId id="342" r:id="rId48"/>
    <p:sldId id="335" r:id="rId49"/>
    <p:sldId id="348" r:id="rId50"/>
    <p:sldId id="353" r:id="rId51"/>
    <p:sldId id="352" r:id="rId52"/>
    <p:sldId id="351" r:id="rId53"/>
    <p:sldId id="350" r:id="rId54"/>
    <p:sldId id="349" r:id="rId55"/>
    <p:sldId id="357" r:id="rId56"/>
    <p:sldId id="343" r:id="rId57"/>
    <p:sldId id="364" r:id="rId58"/>
    <p:sldId id="337" r:id="rId59"/>
    <p:sldId id="339" r:id="rId60"/>
    <p:sldId id="340" r:id="rId61"/>
    <p:sldId id="341" r:id="rId62"/>
    <p:sldId id="338" r:id="rId63"/>
    <p:sldId id="354" r:id="rId64"/>
    <p:sldId id="355" r:id="rId65"/>
    <p:sldId id="356" r:id="rId66"/>
    <p:sldId id="273" r:id="rId67"/>
    <p:sldId id="363" r:id="rId68"/>
    <p:sldId id="315" r:id="rId69"/>
    <p:sldId id="347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Lato" panose="020B0604020202020204" charset="0"/>
      <p:regular r:id="rId76"/>
      <p:bold r:id="rId77"/>
      <p:italic r:id="rId78"/>
      <p:boldItalic r:id="rId79"/>
    </p:embeddedFont>
    <p:embeddedFont>
      <p:font typeface="Montserrat" panose="020B0604020202020204" charset="-18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7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7.bin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v_0_20260205091540">
            <a:hlinkClick r:id="" action="ppaction://media"/>
            <a:extLst>
              <a:ext uri="{FF2B5EF4-FFF2-40B4-BE49-F238E27FC236}">
                <a16:creationId xmlns:a16="http://schemas.microsoft.com/office/drawing/2014/main" id="{D7BC772E-0D79-4A1E-B02A-A8F6DE96E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594" y="949620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396460" y="641843"/>
            <a:ext cx="118173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Router</a:t>
            </a:r>
          </a:p>
        </p:txBody>
      </p:sp>
    </p:spTree>
    <p:extLst>
      <p:ext uri="{BB962C8B-B14F-4D97-AF65-F5344CB8AC3E}">
        <p14:creationId xmlns:p14="http://schemas.microsoft.com/office/powerpoint/2010/main" val="29920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529640" y="321100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92" y="655349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169204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576572" y="861427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59E1351-0E8F-45F4-AFFE-7D5682A135D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3789652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8CEEB3E-4BA5-4D26-8A94-BB56B079467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40" y="4016469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793741" y="167211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5376662" y="3159116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47352" y="543628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C58F8E0-ED73-4E85-975C-738AC5FC972B}"/>
              </a:ext>
            </a:extLst>
          </p:cNvPr>
          <p:cNvSpPr txBox="1"/>
          <p:nvPr/>
        </p:nvSpPr>
        <p:spPr>
          <a:xfrm>
            <a:off x="953518" y="1004367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B9EDB-580F-4D3B-B014-9842DC4661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2" y="1328525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50539" y="927423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0FA30FB-C708-4414-870C-6451EC15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235200"/>
            <a:ext cx="5803200" cy="369024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50537" y="927423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4CF2850-1CBD-4243-AB9A-FD292AE6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221852"/>
            <a:ext cx="5801662" cy="369024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50" y="929907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7" y="922800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 helye 2">
            <a:extLst>
              <a:ext uri="{FF2B5EF4-FFF2-40B4-BE49-F238E27FC236}">
                <a16:creationId xmlns:a16="http://schemas.microsoft.com/office/drawing/2014/main" id="{B6B574B9-E022-4F8D-8803-3E1F9CFF0DDF}"/>
              </a:ext>
            </a:extLst>
          </p:cNvPr>
          <p:cNvSpPr txBox="1">
            <a:spLocks/>
          </p:cNvSpPr>
          <p:nvPr/>
        </p:nvSpPr>
        <p:spPr>
          <a:xfrm>
            <a:off x="4386389" y="3327834"/>
            <a:ext cx="869245" cy="3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hu-HU" sz="1400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CA54FCE-8560-4A59-826D-2DA31617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11" y="3708326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2177BF45-D35C-4EEB-A59E-EEF5AC88B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1122" y="471336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736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417242" y="2170373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64" y="23365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932831" y="816321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8664E68-977A-44F4-B97A-110BC02B7CA0}"/>
              </a:ext>
            </a:extLst>
          </p:cNvPr>
          <p:cNvSpPr txBox="1"/>
          <p:nvPr/>
        </p:nvSpPr>
        <p:spPr>
          <a:xfrm>
            <a:off x="4353909" y="4755952"/>
            <a:ext cx="210347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369ABF6-CC85-43CB-B5F7-C4A474A753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2" y="2471956"/>
            <a:ext cx="4089997" cy="253291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457604" y="77231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806159" y="3712230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FFB5AB-9C17-4D09-8968-0912C2FC016B}"/>
              </a:ext>
            </a:extLst>
          </p:cNvPr>
          <p:cNvSpPr txBox="1"/>
          <p:nvPr/>
        </p:nvSpPr>
        <p:spPr>
          <a:xfrm>
            <a:off x="1160410" y="1235200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E51DAB-6AEE-4590-A68E-871C63992B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1" y="1607500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74B97CB-8EB0-429B-9FF2-66601613F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77" y="406272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459417" y="76818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8048C256-DF6B-46B3-894E-8482859E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77" y="406271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7" y="74863"/>
            <a:ext cx="7038900" cy="914100"/>
          </a:xfrm>
        </p:spPr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2984206"/>
            <a:ext cx="4323586" cy="1997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7" y="531913"/>
            <a:ext cx="5351766" cy="247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2122" y="405346"/>
            <a:ext cx="2037330" cy="439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6467850" y="1015418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6442141" y="940102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52" y="1836001"/>
            <a:ext cx="2960370" cy="2960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0183EB9-A194-4485-BA54-CA0BA1C76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67" y="1983865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99"/>
          <a:stretch/>
        </p:blipFill>
        <p:spPr>
          <a:xfrm>
            <a:off x="2331386" y="266494"/>
            <a:ext cx="4481227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Google Shape;195;p22">
            <a:extLst>
              <a:ext uri="{FF2B5EF4-FFF2-40B4-BE49-F238E27FC236}">
                <a16:creationId xmlns:a16="http://schemas.microsoft.com/office/drawing/2014/main" id="{056A272A-65E9-468E-A5B7-3FB595256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565" y="62239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6" name="Szöveg helye 2">
            <a:extLst>
              <a:ext uri="{FF2B5EF4-FFF2-40B4-BE49-F238E27FC236}">
                <a16:creationId xmlns:a16="http://schemas.microsoft.com/office/drawing/2014/main" id="{5D489620-0E2E-4489-9347-9C228F9C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8928" y="742950"/>
            <a:ext cx="664352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Wifi</a:t>
            </a:r>
          </a:p>
        </p:txBody>
      </p:sp>
      <p:pic>
        <p:nvPicPr>
          <p:cNvPr id="3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46404076-E510-4E79-872E-184A69C1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2531" y="728774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Google Shape;195;p22">
            <a:extLst>
              <a:ext uri="{FF2B5EF4-FFF2-40B4-BE49-F238E27FC236}">
                <a16:creationId xmlns:a16="http://schemas.microsoft.com/office/drawing/2014/main" id="{379F15D8-6C40-42D7-9F51-B523BC46751A}"/>
              </a:ext>
            </a:extLst>
          </p:cNvPr>
          <p:cNvSpPr txBox="1">
            <a:spLocks/>
          </p:cNvSpPr>
          <p:nvPr/>
        </p:nvSpPr>
        <p:spPr>
          <a:xfrm>
            <a:off x="96021" y="62239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b="1" dirty="0"/>
              <a:t>Wifi-Router</a:t>
            </a:r>
          </a:p>
        </p:txBody>
      </p:sp>
    </p:spTree>
    <p:extLst>
      <p:ext uri="{BB962C8B-B14F-4D97-AF65-F5344CB8AC3E}">
        <p14:creationId xmlns:p14="http://schemas.microsoft.com/office/powerpoint/2010/main" val="10445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991D6C-09C6-4D95-842E-9DC90479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1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DNS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D81DFB-089A-4355-A5D9-50D0A5C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959556"/>
            <a:ext cx="8771582" cy="3625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5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E06EADB-7455-4B1E-A51F-292115D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8" y="958144"/>
            <a:ext cx="6574564" cy="3931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3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B87F02-4F6D-467A-9E01-F8EC400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2" y="1307850"/>
            <a:ext cx="8907656" cy="325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299412" y="938107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83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22668573-2475-408D-9BCD-481E649C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7" y="495956"/>
            <a:ext cx="5796937" cy="419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626790" y="135841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85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3B037B-DD8B-4F1F-8992-E0FA43C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1038579"/>
            <a:ext cx="8327164" cy="3925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SANBA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863633" y="665928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434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A3265-B013-4B58-A252-D97F767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 közti </a:t>
            </a:r>
            <a:r>
              <a:rPr lang="hu-HU" dirty="0" err="1"/>
              <a:t>pingelés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0519A4-550D-484C-B031-D11AE8DF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lv_0_20260205113829 (1)">
            <a:hlinkClick r:id="" action="ppaction://media"/>
            <a:extLst>
              <a:ext uri="{FF2B5EF4-FFF2-40B4-BE49-F238E27FC236}">
                <a16:creationId xmlns:a16="http://schemas.microsoft.com/office/drawing/2014/main" id="{F49DAB0F-378A-4CDC-AD63-DB1867DD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" y="1092150"/>
            <a:ext cx="850423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399" y="1384670"/>
            <a:ext cx="2851171" cy="2838970"/>
          </a:xfrm>
        </p:spPr>
        <p:txBody>
          <a:bodyPr>
            <a:normAutofit fontScale="85000" lnSpcReduction="20000"/>
          </a:bodyPr>
          <a:lstStyle/>
          <a:p>
            <a:r>
              <a:rPr lang="hu-HU" sz="1400" dirty="0"/>
              <a:t>Amik segítettek nekünk</a:t>
            </a:r>
          </a:p>
          <a:p>
            <a:pPr marL="146050" indent="0">
              <a:buNone/>
            </a:pPr>
            <a:r>
              <a:rPr lang="hu-HU" sz="1400" dirty="0"/>
              <a:t>Saját tudásunk, több oldal és AI</a:t>
            </a:r>
          </a:p>
          <a:p>
            <a:pPr marL="146050" indent="0">
              <a:buNone/>
            </a:pPr>
            <a:endParaRPr lang="hu-HU" sz="1400" dirty="0"/>
          </a:p>
          <a:p>
            <a:r>
              <a:rPr lang="hu-HU" sz="1400" dirty="0"/>
              <a:t>Nehézségeink</a:t>
            </a:r>
          </a:p>
          <a:p>
            <a:pPr marL="146050" indent="0">
              <a:buNone/>
            </a:pPr>
            <a:r>
              <a:rPr lang="hu-HU" sz="1400" dirty="0"/>
              <a:t>Nem tanítottak eleget így voltak amiket a nulláról magunknak kellett megtanulni netről</a:t>
            </a:r>
          </a:p>
          <a:p>
            <a:pPr marL="146050" indent="0">
              <a:buNone/>
            </a:pPr>
            <a:endParaRPr lang="hu-HU" sz="1400" dirty="0"/>
          </a:p>
          <a:p>
            <a:r>
              <a:rPr lang="hu-HU" sz="1400" dirty="0"/>
              <a:t>Erősségeink</a:t>
            </a:r>
          </a:p>
          <a:p>
            <a:pPr marL="146050" indent="0">
              <a:buNone/>
            </a:pPr>
            <a:r>
              <a:rPr lang="hu-HU" sz="1400" dirty="0"/>
              <a:t>Csapatmunka, alkalmazkodás, </a:t>
            </a:r>
          </a:p>
          <a:p>
            <a:endParaRPr lang="hu-HU" sz="1400" dirty="0"/>
          </a:p>
          <a:p>
            <a:r>
              <a:rPr lang="hu-HU" sz="1400" dirty="0"/>
              <a:t>Tanárok segítsége</a:t>
            </a:r>
          </a:p>
          <a:p>
            <a:pPr marL="146050" indent="0">
              <a:buNone/>
            </a:pPr>
            <a:r>
              <a:rPr lang="hu-HU" sz="1400" dirty="0"/>
              <a:t>Kormos-Tóth László Érik, Csontos Dénes és Szilágyi Bertalan tanárurak segítettek és nagyon köszönjük nekik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86316" cy="269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Diavetítés a képernyőre (16:9 oldalarány)</PresentationFormat>
  <Paragraphs>182</Paragraphs>
  <Slides>69</Slides>
  <Notes>24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69</vt:i4>
      </vt:variant>
    </vt:vector>
  </HeadingPairs>
  <TitlesOfParts>
    <vt:vector size="76" baseType="lpstr">
      <vt:lpstr>Arial</vt:lpstr>
      <vt:lpstr>Symbol</vt:lpstr>
      <vt:lpstr>Lato</vt:lpstr>
      <vt:lpstr>Calibri</vt:lpstr>
      <vt:lpstr>Montserrat</vt:lpstr>
      <vt:lpstr>Times New Roman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1) SSH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GLBP</vt:lpstr>
      <vt:lpstr>GLBP</vt:lpstr>
      <vt:lpstr> 5) OSPF</vt:lpstr>
      <vt:lpstr> 5) OSPF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ASA</vt:lpstr>
      <vt:lpstr>ASA</vt:lpstr>
      <vt:lpstr>RUBY és WEISS összeköttetés</vt:lpstr>
      <vt:lpstr>PowerPoint-bemutató</vt:lpstr>
      <vt:lpstr>weiss telephely fizikai eszközökön</vt:lpstr>
      <vt:lpstr>DHCP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DNS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KEA</vt:lpstr>
      <vt:lpstr>LINUX KEA</vt:lpstr>
      <vt:lpstr>LINUX SANBA</vt:lpstr>
      <vt:lpstr>Oldal</vt:lpstr>
      <vt:lpstr>Telephelyek közti pingelés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224</cp:revision>
  <dcterms:modified xsi:type="dcterms:W3CDTF">2026-02-11T12:23:19Z</dcterms:modified>
</cp:coreProperties>
</file>